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03" autoAdjust="0"/>
    <p:restoredTop sz="94660"/>
  </p:normalViewPr>
  <p:slideViewPr>
    <p:cSldViewPr snapToGrid="0">
      <p:cViewPr varScale="1">
        <p:scale>
          <a:sx n="53" d="100"/>
          <a:sy n="53" d="100"/>
        </p:scale>
        <p:origin x="1662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10174-EA1D-48F8-8B05-1C542D0FFC19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422CF-93EA-42FD-988C-998EC069E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383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448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216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12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335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067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429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51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09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118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02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39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24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796AA5-8883-E212-3CFD-5C4719147B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A white paper with black dots&#10;&#10;Description automatically generated">
            <a:extLst>
              <a:ext uri="{FF2B5EF4-FFF2-40B4-BE49-F238E27FC236}">
                <a16:creationId xmlns:a16="http://schemas.microsoft.com/office/drawing/2014/main" id="{B491AD20-DA31-6E61-00DC-742C61D176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97"/>
          <a:stretch/>
        </p:blipFill>
        <p:spPr>
          <a:xfrm>
            <a:off x="2410317" y="5331349"/>
            <a:ext cx="2770638" cy="2203383"/>
          </a:xfrm>
          <a:prstGeom prst="rect">
            <a:avLst/>
          </a:prstGeom>
        </p:spPr>
      </p:pic>
      <p:pic>
        <p:nvPicPr>
          <p:cNvPr id="30" name="Picture 29" descr="A close up of a screen&#10;&#10;Description automatically generated with medium confidence">
            <a:extLst>
              <a:ext uri="{FF2B5EF4-FFF2-40B4-BE49-F238E27FC236}">
                <a16:creationId xmlns:a16="http://schemas.microsoft.com/office/drawing/2014/main" id="{F88D32FA-BBAB-BF4D-BAB0-4AF388B092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32" b="34003"/>
          <a:stretch/>
        </p:blipFill>
        <p:spPr>
          <a:xfrm>
            <a:off x="2409305" y="3114609"/>
            <a:ext cx="2770638" cy="2155645"/>
          </a:xfrm>
          <a:prstGeom prst="rect">
            <a:avLst/>
          </a:prstGeom>
        </p:spPr>
      </p:pic>
      <p:pic>
        <p:nvPicPr>
          <p:cNvPr id="36" name="Picture 35" descr="A close up of a grey background&#10;&#10;Description automatically generated with medium confidence">
            <a:extLst>
              <a:ext uri="{FF2B5EF4-FFF2-40B4-BE49-F238E27FC236}">
                <a16:creationId xmlns:a16="http://schemas.microsoft.com/office/drawing/2014/main" id="{C3BE9ABA-3C2C-0BAA-0B45-6CCD754C3F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18"/>
          <a:stretch/>
        </p:blipFill>
        <p:spPr>
          <a:xfrm>
            <a:off x="2409305" y="931805"/>
            <a:ext cx="2770638" cy="211785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D0EEFD-6418-8A3A-A3AE-5D304D95D1F2}"/>
              </a:ext>
            </a:extLst>
          </p:cNvPr>
          <p:cNvSpPr txBox="1"/>
          <p:nvPr/>
        </p:nvSpPr>
        <p:spPr>
          <a:xfrm>
            <a:off x="864504" y="129327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4A</a:t>
            </a:r>
          </a:p>
        </p:txBody>
      </p:sp>
      <p:pic>
        <p:nvPicPr>
          <p:cNvPr id="8" name="Picture 7" descr="A close-up of a test&#10;&#10;Description automatically generated">
            <a:extLst>
              <a:ext uri="{FF2B5EF4-FFF2-40B4-BE49-F238E27FC236}">
                <a16:creationId xmlns:a16="http://schemas.microsoft.com/office/drawing/2014/main" id="{0FF7D108-7A56-4A8C-4046-474E0B4F98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97"/>
          <a:stretch/>
        </p:blipFill>
        <p:spPr>
          <a:xfrm>
            <a:off x="2410317" y="7558609"/>
            <a:ext cx="2770638" cy="220338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8C49841-FB40-89EE-60CE-83F96BA5572D}"/>
              </a:ext>
            </a:extLst>
          </p:cNvPr>
          <p:cNvSpPr txBox="1"/>
          <p:nvPr/>
        </p:nvSpPr>
        <p:spPr>
          <a:xfrm>
            <a:off x="400730" y="4050982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pS65/101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07A2443-658B-5EE3-2BFF-531703E6A913}"/>
              </a:ext>
            </a:extLst>
          </p:cNvPr>
          <p:cNvSpPr txBox="1"/>
          <p:nvPr/>
        </p:nvSpPr>
        <p:spPr>
          <a:xfrm>
            <a:off x="759802" y="1836842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pT70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92CEE0-52ED-0120-6BEF-D3133862E252}"/>
              </a:ext>
            </a:extLst>
          </p:cNvPr>
          <p:cNvSpPr txBox="1"/>
          <p:nvPr/>
        </p:nvSpPr>
        <p:spPr>
          <a:xfrm>
            <a:off x="511336" y="6439073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pT37/46</a:t>
            </a: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6F7A5E80-706B-C5DD-3EB1-D8AF39A1F4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151187"/>
              </p:ext>
            </p:extLst>
          </p:nvPr>
        </p:nvGraphicFramePr>
        <p:xfrm>
          <a:off x="2660114" y="251846"/>
          <a:ext cx="2256800" cy="60076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3600">
                  <a:extLst>
                    <a:ext uri="{9D8B030D-6E8A-4147-A177-3AD203B41FA5}">
                      <a16:colId xmlns:a16="http://schemas.microsoft.com/office/drawing/2014/main" val="3560758364"/>
                    </a:ext>
                  </a:extLst>
                </a:gridCol>
                <a:gridCol w="173600">
                  <a:extLst>
                    <a:ext uri="{9D8B030D-6E8A-4147-A177-3AD203B41FA5}">
                      <a16:colId xmlns:a16="http://schemas.microsoft.com/office/drawing/2014/main" val="3866729124"/>
                    </a:ext>
                  </a:extLst>
                </a:gridCol>
                <a:gridCol w="173600">
                  <a:extLst>
                    <a:ext uri="{9D8B030D-6E8A-4147-A177-3AD203B41FA5}">
                      <a16:colId xmlns:a16="http://schemas.microsoft.com/office/drawing/2014/main" val="2619833756"/>
                    </a:ext>
                  </a:extLst>
                </a:gridCol>
                <a:gridCol w="173600">
                  <a:extLst>
                    <a:ext uri="{9D8B030D-6E8A-4147-A177-3AD203B41FA5}">
                      <a16:colId xmlns:a16="http://schemas.microsoft.com/office/drawing/2014/main" val="2824991516"/>
                    </a:ext>
                  </a:extLst>
                </a:gridCol>
                <a:gridCol w="173600">
                  <a:extLst>
                    <a:ext uri="{9D8B030D-6E8A-4147-A177-3AD203B41FA5}">
                      <a16:colId xmlns:a16="http://schemas.microsoft.com/office/drawing/2014/main" val="1230268430"/>
                    </a:ext>
                  </a:extLst>
                </a:gridCol>
                <a:gridCol w="173600">
                  <a:extLst>
                    <a:ext uri="{9D8B030D-6E8A-4147-A177-3AD203B41FA5}">
                      <a16:colId xmlns:a16="http://schemas.microsoft.com/office/drawing/2014/main" val="2603368897"/>
                    </a:ext>
                  </a:extLst>
                </a:gridCol>
                <a:gridCol w="173600">
                  <a:extLst>
                    <a:ext uri="{9D8B030D-6E8A-4147-A177-3AD203B41FA5}">
                      <a16:colId xmlns:a16="http://schemas.microsoft.com/office/drawing/2014/main" val="3470252310"/>
                    </a:ext>
                  </a:extLst>
                </a:gridCol>
                <a:gridCol w="173600">
                  <a:extLst>
                    <a:ext uri="{9D8B030D-6E8A-4147-A177-3AD203B41FA5}">
                      <a16:colId xmlns:a16="http://schemas.microsoft.com/office/drawing/2014/main" val="3041410976"/>
                    </a:ext>
                  </a:extLst>
                </a:gridCol>
                <a:gridCol w="173600">
                  <a:extLst>
                    <a:ext uri="{9D8B030D-6E8A-4147-A177-3AD203B41FA5}">
                      <a16:colId xmlns:a16="http://schemas.microsoft.com/office/drawing/2014/main" val="2429035765"/>
                    </a:ext>
                  </a:extLst>
                </a:gridCol>
                <a:gridCol w="173600">
                  <a:extLst>
                    <a:ext uri="{9D8B030D-6E8A-4147-A177-3AD203B41FA5}">
                      <a16:colId xmlns:a16="http://schemas.microsoft.com/office/drawing/2014/main" val="3302811785"/>
                    </a:ext>
                  </a:extLst>
                </a:gridCol>
                <a:gridCol w="173600">
                  <a:extLst>
                    <a:ext uri="{9D8B030D-6E8A-4147-A177-3AD203B41FA5}">
                      <a16:colId xmlns:a16="http://schemas.microsoft.com/office/drawing/2014/main" val="4178986504"/>
                    </a:ext>
                  </a:extLst>
                </a:gridCol>
                <a:gridCol w="173600">
                  <a:extLst>
                    <a:ext uri="{9D8B030D-6E8A-4147-A177-3AD203B41FA5}">
                      <a16:colId xmlns:a16="http://schemas.microsoft.com/office/drawing/2014/main" val="2719259205"/>
                    </a:ext>
                  </a:extLst>
                </a:gridCol>
                <a:gridCol w="173600">
                  <a:extLst>
                    <a:ext uri="{9D8B030D-6E8A-4147-A177-3AD203B41FA5}">
                      <a16:colId xmlns:a16="http://schemas.microsoft.com/office/drawing/2014/main" val="3062300662"/>
                    </a:ext>
                  </a:extLst>
                </a:gridCol>
              </a:tblGrid>
              <a:tr h="235687">
                <a:tc rowSpan="2">
                  <a:txBody>
                    <a:bodyPr/>
                    <a:lstStyle/>
                    <a:p>
                      <a:r>
                        <a:rPr lang="en-GB" sz="800" dirty="0"/>
                        <a:t>Beads</a:t>
                      </a:r>
                    </a:p>
                  </a:txBody>
                  <a:tcPr marL="0" marR="0" marT="36000" marB="36000" vert="vert270" anchor="ctr"/>
                </a:tc>
                <a:tc rowSpan="2">
                  <a:txBody>
                    <a:bodyPr/>
                    <a:lstStyle/>
                    <a:p>
                      <a:r>
                        <a:rPr lang="en-GB" sz="800" dirty="0"/>
                        <a:t>Lysate</a:t>
                      </a:r>
                    </a:p>
                  </a:txBody>
                  <a:tcPr marL="0" marR="0" marT="36000" marB="36000" vert="vert270" anchor="ctr"/>
                </a:tc>
                <a:tc gridSpan="11"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PP1-Neurabin, </a:t>
                      </a:r>
                      <a:r>
                        <a:rPr lang="en-GB" sz="800" dirty="0" err="1"/>
                        <a:t>nM</a:t>
                      </a:r>
                      <a:endParaRPr lang="en-GB" sz="800" dirty="0"/>
                    </a:p>
                  </a:txBody>
                  <a:tcPr marL="0" marR="0" marT="36000" marB="3600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extLst>
                  <a:ext uri="{0D108BD9-81ED-4DB2-BD59-A6C34878D82A}">
                    <a16:rowId xmlns:a16="http://schemas.microsoft.com/office/drawing/2014/main" val="2843486550"/>
                  </a:ext>
                </a:extLst>
              </a:tr>
              <a:tr h="365081">
                <a:tc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0.15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0.46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1.4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4.1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12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37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111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333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1000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3000</a:t>
                      </a:r>
                    </a:p>
                  </a:txBody>
                  <a:tcPr marL="0" marR="0" marT="36000" marB="36000" vert="vert270" anchor="ctr"/>
                </a:tc>
                <a:extLst>
                  <a:ext uri="{0D108BD9-81ED-4DB2-BD59-A6C34878D82A}">
                    <a16:rowId xmlns:a16="http://schemas.microsoft.com/office/drawing/2014/main" val="346998532"/>
                  </a:ext>
                </a:extLst>
              </a:tr>
            </a:tbl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B06900E3-DBCC-C490-F4E1-737F79F4EE27}"/>
              </a:ext>
            </a:extLst>
          </p:cNvPr>
          <p:cNvSpPr txBox="1"/>
          <p:nvPr/>
        </p:nvSpPr>
        <p:spPr>
          <a:xfrm>
            <a:off x="1372021" y="2391956"/>
            <a:ext cx="989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mCherry-</a:t>
            </a:r>
            <a:br>
              <a:rPr lang="en-GB" sz="1400" dirty="0"/>
            </a:br>
            <a:r>
              <a:rPr lang="en-GB" sz="1400" dirty="0"/>
              <a:t>4E-BP1</a:t>
            </a:r>
            <a:r>
              <a:rPr lang="en-GB" sz="1400" baseline="30000" dirty="0"/>
              <a:t>WT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DD39D10-0C82-2A09-419A-7F8F2624C6D7}"/>
              </a:ext>
            </a:extLst>
          </p:cNvPr>
          <p:cNvSpPr txBox="1"/>
          <p:nvPr/>
        </p:nvSpPr>
        <p:spPr>
          <a:xfrm>
            <a:off x="1299788" y="1248670"/>
            <a:ext cx="1133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mCherry-</a:t>
            </a:r>
            <a:br>
              <a:rPr lang="en-GB" sz="1400" dirty="0"/>
            </a:br>
            <a:r>
              <a:rPr lang="en-GB" sz="1400" dirty="0"/>
              <a:t>4E-BP1</a:t>
            </a:r>
            <a:r>
              <a:rPr lang="en-GB" sz="1400" baseline="30000" dirty="0"/>
              <a:t>118+A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CEE74D2-F1BE-A99A-65B0-6F2D5615F25B}"/>
              </a:ext>
            </a:extLst>
          </p:cNvPr>
          <p:cNvSpPr txBox="1"/>
          <p:nvPr/>
        </p:nvSpPr>
        <p:spPr>
          <a:xfrm>
            <a:off x="1418920" y="4713680"/>
            <a:ext cx="989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mCherry-</a:t>
            </a:r>
            <a:br>
              <a:rPr lang="en-GB" sz="1400" dirty="0"/>
            </a:br>
            <a:r>
              <a:rPr lang="en-GB" sz="1400" dirty="0"/>
              <a:t>4E-BP1</a:t>
            </a:r>
            <a:r>
              <a:rPr lang="en-GB" sz="1400" baseline="30000" dirty="0"/>
              <a:t>WT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98C8F9-7948-4E5C-5BAC-FA074112117C}"/>
              </a:ext>
            </a:extLst>
          </p:cNvPr>
          <p:cNvSpPr txBox="1"/>
          <p:nvPr/>
        </p:nvSpPr>
        <p:spPr>
          <a:xfrm>
            <a:off x="1346687" y="3570394"/>
            <a:ext cx="1133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mCherry-</a:t>
            </a:r>
            <a:br>
              <a:rPr lang="en-GB" sz="1400" dirty="0"/>
            </a:br>
            <a:r>
              <a:rPr lang="en-GB" sz="1400" dirty="0"/>
              <a:t>4E-BP1</a:t>
            </a:r>
            <a:r>
              <a:rPr lang="en-GB" sz="1400" baseline="30000" dirty="0"/>
              <a:t>118+A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131F34-5E5D-872A-5506-1FC7F151228D}"/>
              </a:ext>
            </a:extLst>
          </p:cNvPr>
          <p:cNvSpPr txBox="1"/>
          <p:nvPr/>
        </p:nvSpPr>
        <p:spPr>
          <a:xfrm>
            <a:off x="1372021" y="6923644"/>
            <a:ext cx="989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mCherry-</a:t>
            </a:r>
            <a:br>
              <a:rPr lang="en-GB" sz="1400" dirty="0"/>
            </a:br>
            <a:r>
              <a:rPr lang="en-GB" sz="1400" dirty="0"/>
              <a:t>4E-BP1</a:t>
            </a:r>
            <a:r>
              <a:rPr lang="en-GB" sz="1400" baseline="30000" dirty="0"/>
              <a:t>WT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E2E604A-1A6A-FCB7-2A83-E4333455B898}"/>
              </a:ext>
            </a:extLst>
          </p:cNvPr>
          <p:cNvSpPr txBox="1"/>
          <p:nvPr/>
        </p:nvSpPr>
        <p:spPr>
          <a:xfrm>
            <a:off x="1299788" y="5780358"/>
            <a:ext cx="1133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mCherry-</a:t>
            </a:r>
            <a:br>
              <a:rPr lang="en-GB" sz="1400" dirty="0"/>
            </a:br>
            <a:r>
              <a:rPr lang="en-GB" sz="1400" dirty="0"/>
              <a:t>4E-BP1</a:t>
            </a:r>
            <a:r>
              <a:rPr lang="en-GB" sz="1400" baseline="30000" dirty="0"/>
              <a:t>118+A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AB0F071-0B91-AF4A-F203-5B11F4C06AB3}"/>
              </a:ext>
            </a:extLst>
          </p:cNvPr>
          <p:cNvCxnSpPr>
            <a:cxnSpLocks/>
          </p:cNvCxnSpPr>
          <p:nvPr/>
        </p:nvCxnSpPr>
        <p:spPr>
          <a:xfrm>
            <a:off x="1299788" y="1212883"/>
            <a:ext cx="0" cy="16557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4ADCFD2-6DC4-43EC-7A3D-2780A159E510}"/>
              </a:ext>
            </a:extLst>
          </p:cNvPr>
          <p:cNvCxnSpPr>
            <a:cxnSpLocks/>
          </p:cNvCxnSpPr>
          <p:nvPr/>
        </p:nvCxnSpPr>
        <p:spPr>
          <a:xfrm>
            <a:off x="1299788" y="3479243"/>
            <a:ext cx="0" cy="16557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DB7A193-01B9-6647-B7E1-8A834F0BEEEE}"/>
              </a:ext>
            </a:extLst>
          </p:cNvPr>
          <p:cNvCxnSpPr>
            <a:cxnSpLocks/>
          </p:cNvCxnSpPr>
          <p:nvPr/>
        </p:nvCxnSpPr>
        <p:spPr>
          <a:xfrm>
            <a:off x="1299788" y="5791067"/>
            <a:ext cx="0" cy="16557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2DDB977-9743-FAF7-0C59-4A82F22EEEBD}"/>
              </a:ext>
            </a:extLst>
          </p:cNvPr>
          <p:cNvSpPr txBox="1"/>
          <p:nvPr/>
        </p:nvSpPr>
        <p:spPr>
          <a:xfrm>
            <a:off x="134945" y="8649037"/>
            <a:ext cx="1191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4E-BP1 total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D32F764-C692-70A3-100A-5A5B25B0DC26}"/>
              </a:ext>
            </a:extLst>
          </p:cNvPr>
          <p:cNvSpPr txBox="1"/>
          <p:nvPr/>
        </p:nvSpPr>
        <p:spPr>
          <a:xfrm>
            <a:off x="1346687" y="9133608"/>
            <a:ext cx="989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mCherry-</a:t>
            </a:r>
            <a:br>
              <a:rPr lang="en-GB" sz="1400" dirty="0"/>
            </a:br>
            <a:r>
              <a:rPr lang="en-GB" sz="1400" dirty="0"/>
              <a:t>4E-BP1</a:t>
            </a:r>
            <a:r>
              <a:rPr lang="en-GB" sz="1400" baseline="30000" dirty="0"/>
              <a:t>WT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1BB27FF-E257-B524-D864-91FC15802836}"/>
              </a:ext>
            </a:extLst>
          </p:cNvPr>
          <p:cNvSpPr txBox="1"/>
          <p:nvPr/>
        </p:nvSpPr>
        <p:spPr>
          <a:xfrm>
            <a:off x="1274454" y="7990322"/>
            <a:ext cx="1133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mCherry-</a:t>
            </a:r>
            <a:br>
              <a:rPr lang="en-GB" sz="1400" dirty="0"/>
            </a:br>
            <a:r>
              <a:rPr lang="en-GB" sz="1400" dirty="0"/>
              <a:t>4E-BP1</a:t>
            </a:r>
            <a:r>
              <a:rPr lang="en-GB" sz="1400" baseline="30000" dirty="0"/>
              <a:t>118+A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7298764-B99C-32B7-1D79-AE299D6AAB9A}"/>
              </a:ext>
            </a:extLst>
          </p:cNvPr>
          <p:cNvCxnSpPr>
            <a:cxnSpLocks/>
          </p:cNvCxnSpPr>
          <p:nvPr/>
        </p:nvCxnSpPr>
        <p:spPr>
          <a:xfrm>
            <a:off x="1274454" y="8001031"/>
            <a:ext cx="0" cy="16557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4E770C7-3974-403C-CC0E-1B13D1FA04DA}"/>
              </a:ext>
            </a:extLst>
          </p:cNvPr>
          <p:cNvSpPr txBox="1"/>
          <p:nvPr/>
        </p:nvSpPr>
        <p:spPr>
          <a:xfrm>
            <a:off x="5091103" y="750050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0D20E0-C9B4-5939-9581-4FAA9F05B4D9}"/>
              </a:ext>
            </a:extLst>
          </p:cNvPr>
          <p:cNvSpPr txBox="1"/>
          <p:nvPr/>
        </p:nvSpPr>
        <p:spPr>
          <a:xfrm>
            <a:off x="5091103" y="8160491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4786B9-454E-3C85-BE13-D4BB6B9DAEF6}"/>
              </a:ext>
            </a:extLst>
          </p:cNvPr>
          <p:cNvSpPr txBox="1"/>
          <p:nvPr/>
        </p:nvSpPr>
        <p:spPr>
          <a:xfrm>
            <a:off x="5082636" y="791538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5FCC9E-23F1-3201-B1BB-46F422E3CC74}"/>
              </a:ext>
            </a:extLst>
          </p:cNvPr>
          <p:cNvSpPr txBox="1"/>
          <p:nvPr/>
        </p:nvSpPr>
        <p:spPr>
          <a:xfrm>
            <a:off x="5065769" y="166520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0A5A35-338B-2F8D-F3F8-5B5C4227A117}"/>
              </a:ext>
            </a:extLst>
          </p:cNvPr>
          <p:cNvSpPr txBox="1"/>
          <p:nvPr/>
        </p:nvSpPr>
        <p:spPr>
          <a:xfrm>
            <a:off x="5091103" y="849514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C53465-40B6-4876-7B21-69657C3B652F}"/>
              </a:ext>
            </a:extLst>
          </p:cNvPr>
          <p:cNvSpPr txBox="1"/>
          <p:nvPr/>
        </p:nvSpPr>
        <p:spPr>
          <a:xfrm>
            <a:off x="5062228" y="5069763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3E5FE4-B265-49AE-654D-B96AF2ED125B}"/>
              </a:ext>
            </a:extLst>
          </p:cNvPr>
          <p:cNvSpPr txBox="1"/>
          <p:nvPr/>
        </p:nvSpPr>
        <p:spPr>
          <a:xfrm>
            <a:off x="5062228" y="279875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5DB9AF-7904-29D4-B12D-9B1382572CD3}"/>
              </a:ext>
            </a:extLst>
          </p:cNvPr>
          <p:cNvSpPr txBox="1"/>
          <p:nvPr/>
        </p:nvSpPr>
        <p:spPr>
          <a:xfrm>
            <a:off x="5062228" y="396377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009F2E-58A8-298E-6271-1143858E0203}"/>
              </a:ext>
            </a:extLst>
          </p:cNvPr>
          <p:cNvSpPr txBox="1"/>
          <p:nvPr/>
        </p:nvSpPr>
        <p:spPr>
          <a:xfrm>
            <a:off x="5062228" y="7326056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E2EAA6-1FE8-C055-E86C-9D3C1EFAA388}"/>
              </a:ext>
            </a:extLst>
          </p:cNvPr>
          <p:cNvSpPr txBox="1"/>
          <p:nvPr/>
        </p:nvSpPr>
        <p:spPr>
          <a:xfrm>
            <a:off x="5062228" y="627485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02567D-4A60-E2B8-ADFE-76DB8A432F18}"/>
              </a:ext>
            </a:extLst>
          </p:cNvPr>
          <p:cNvSpPr txBox="1"/>
          <p:nvPr/>
        </p:nvSpPr>
        <p:spPr>
          <a:xfrm>
            <a:off x="5091102" y="862418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45335B-C04C-732A-BCF0-CDD9F2708487}"/>
              </a:ext>
            </a:extLst>
          </p:cNvPr>
          <p:cNvSpPr txBox="1"/>
          <p:nvPr/>
        </p:nvSpPr>
        <p:spPr>
          <a:xfrm>
            <a:off x="5101466" y="9243433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BF28F8-3862-61B8-96B6-F9BD61862658}"/>
              </a:ext>
            </a:extLst>
          </p:cNvPr>
          <p:cNvSpPr txBox="1"/>
          <p:nvPr/>
        </p:nvSpPr>
        <p:spPr>
          <a:xfrm>
            <a:off x="5092999" y="8998331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0D9681-E81A-4A89-4FEB-2EF5EFCB6C3A}"/>
              </a:ext>
            </a:extLst>
          </p:cNvPr>
          <p:cNvSpPr txBox="1"/>
          <p:nvPr/>
        </p:nvSpPr>
        <p:spPr>
          <a:xfrm>
            <a:off x="5101466" y="9578090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53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8251</TotalTime>
  <Words>83</Words>
  <Application>Microsoft Office PowerPoint</Application>
  <PresentationFormat>A4 Paper (210x297 mm)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Roman Fedoryshchak</dc:creator>
  <cp:lastModifiedBy>Roman Fedoryshchak</cp:lastModifiedBy>
  <cp:revision>12</cp:revision>
  <dcterms:created xsi:type="dcterms:W3CDTF">2024-07-12T13:57:48Z</dcterms:created>
  <dcterms:modified xsi:type="dcterms:W3CDTF">2025-05-07T07:48:05Z</dcterms:modified>
</cp:coreProperties>
</file>